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notesMasterIdLst>
    <p:notesMasterId r:id="rId3"/>
  </p:notesMasterIdLst>
  <p:sldIdLst>
    <p:sldId id="284" r:id="rId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Calibri Light" panose="020F0302020204030204" pitchFamily="34" charset="0"/>
      <p:regular r:id="rId8"/>
      <p:italic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66"/>
    <p:restoredTop sz="98324"/>
  </p:normalViewPr>
  <p:slideViewPr>
    <p:cSldViewPr snapToGrid="0" snapToObjects="1">
      <p:cViewPr varScale="1">
        <p:scale>
          <a:sx n="310" d="100"/>
          <a:sy n="310" d="100"/>
        </p:scale>
        <p:origin x="24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984DD-C9F9-3049-8A3A-E9E0DCCCEBB1}" type="datetimeFigureOut">
              <a:t>2/6/20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406A4-6DE2-D546-B715-23AF041162A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04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19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430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74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807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37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601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70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82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102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81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529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76737-B4AE-8046-B287-15D2357F1C0B}" type="datetimeFigureOut">
              <a:t>2/6/20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87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Arc 24">
            <a:extLst>
              <a:ext uri="{FF2B5EF4-FFF2-40B4-BE49-F238E27FC236}">
                <a16:creationId xmlns:a16="http://schemas.microsoft.com/office/drawing/2014/main" id="{D556647D-7E0F-B24C-841B-F45D59A84486}"/>
              </a:ext>
            </a:extLst>
          </p:cNvPr>
          <p:cNvSpPr/>
          <p:nvPr/>
        </p:nvSpPr>
        <p:spPr>
          <a:xfrm flipV="1">
            <a:off x="2437573" y="3996131"/>
            <a:ext cx="4317412" cy="821263"/>
          </a:xfrm>
          <a:prstGeom prst="arc">
            <a:avLst>
              <a:gd name="adj1" fmla="val 11196799"/>
              <a:gd name="adj2" fmla="val 21237467"/>
            </a:avLst>
          </a:prstGeom>
          <a:ln w="1270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A9EADE8-A884-7043-B254-1F68DD76586F}"/>
              </a:ext>
            </a:extLst>
          </p:cNvPr>
          <p:cNvGrpSpPr/>
          <p:nvPr/>
        </p:nvGrpSpPr>
        <p:grpSpPr>
          <a:xfrm>
            <a:off x="4029876" y="1854595"/>
            <a:ext cx="1124366" cy="1359448"/>
            <a:chOff x="4029876" y="2355338"/>
            <a:chExt cx="1124366" cy="1359448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0E29A9A-2496-C046-8BB7-6F5BB762975F}"/>
                </a:ext>
              </a:extLst>
            </p:cNvPr>
            <p:cNvCxnSpPr>
              <a:cxnSpLocks/>
              <a:stCxn id="15" idx="2"/>
              <a:endCxn id="8" idx="0"/>
            </p:cNvCxnSpPr>
            <p:nvPr/>
          </p:nvCxnSpPr>
          <p:spPr>
            <a:xfrm>
              <a:off x="4587444" y="2355338"/>
              <a:ext cx="0" cy="135944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5381DFC-7768-4947-B65E-FE0CB97CB749}"/>
                </a:ext>
              </a:extLst>
            </p:cNvPr>
            <p:cNvSpPr txBox="1"/>
            <p:nvPr/>
          </p:nvSpPr>
          <p:spPr>
            <a:xfrm>
              <a:off x="4029876" y="2835007"/>
              <a:ext cx="112436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cs typeface="Cambria"/>
                </a:rPr>
                <a:t>generate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E98BB74C-8778-984A-8909-335B8713F311}"/>
              </a:ext>
            </a:extLst>
          </p:cNvPr>
          <p:cNvSpPr/>
          <p:nvPr/>
        </p:nvSpPr>
        <p:spPr>
          <a:xfrm>
            <a:off x="369607" y="3767231"/>
            <a:ext cx="2243237" cy="11495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cs typeface="Cambria"/>
              </a:rPr>
              <a:t>AIJ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591ADE-26F2-D046-85E7-4C0BFFE0ECB4}"/>
              </a:ext>
            </a:extLst>
          </p:cNvPr>
          <p:cNvSpPr/>
          <p:nvPr/>
        </p:nvSpPr>
        <p:spPr>
          <a:xfrm>
            <a:off x="3465825" y="3214043"/>
            <a:ext cx="2243237" cy="11495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cs typeface="Cambria"/>
              </a:rPr>
              <a:t>build the ACL2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cs typeface="Cambria"/>
              </a:rPr>
              <a:t>environment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F90C27-8604-2F4F-AF6D-80CBEF95F858}"/>
              </a:ext>
            </a:extLst>
          </p:cNvPr>
          <p:cNvSpPr/>
          <p:nvPr/>
        </p:nvSpPr>
        <p:spPr>
          <a:xfrm>
            <a:off x="6484988" y="3766775"/>
            <a:ext cx="2243237" cy="11495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cs typeface="Cambria"/>
              </a:rPr>
              <a:t>evaluate ACL2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cs typeface="Cambria"/>
              </a:rPr>
              <a:t>function calls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E6A39E8-4558-014C-970B-7552CB2E0C80}"/>
              </a:ext>
            </a:extLst>
          </p:cNvPr>
          <p:cNvGrpSpPr/>
          <p:nvPr/>
        </p:nvGrpSpPr>
        <p:grpSpPr>
          <a:xfrm>
            <a:off x="2437574" y="3836572"/>
            <a:ext cx="333745" cy="1018851"/>
            <a:chOff x="2500855" y="4282489"/>
            <a:chExt cx="333745" cy="101885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7B6F91F-A7BE-7945-9110-B296AC00ABC1}"/>
                </a:ext>
              </a:extLst>
            </p:cNvPr>
            <p:cNvSpPr/>
            <p:nvPr/>
          </p:nvSpPr>
          <p:spPr>
            <a:xfrm>
              <a:off x="2534414" y="4282489"/>
              <a:ext cx="274320" cy="100994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cs typeface="Cambria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3CB7CB7-02AE-F548-9055-CF0F6E95F9B8}"/>
                </a:ext>
              </a:extLst>
            </p:cNvPr>
            <p:cNvSpPr txBox="1"/>
            <p:nvPr/>
          </p:nvSpPr>
          <p:spPr>
            <a:xfrm>
              <a:off x="2500855" y="4285677"/>
              <a:ext cx="333745" cy="10156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>
                  <a:cs typeface="Arial Narrow" panose="020B0604020202020204" pitchFamily="34" charset="0"/>
                </a:rPr>
                <a:t>A</a:t>
              </a:r>
            </a:p>
            <a:p>
              <a:pPr algn="ctr"/>
              <a:r>
                <a:rPr lang="en-US" sz="2000">
                  <a:cs typeface="Arial Narrow" panose="020B0604020202020204" pitchFamily="34" charset="0"/>
                </a:rPr>
                <a:t>P</a:t>
              </a:r>
            </a:p>
            <a:p>
              <a:pPr algn="ctr"/>
              <a:r>
                <a:rPr lang="en-US" sz="2000">
                  <a:cs typeface="Arial Narrow" panose="020B0604020202020204" pitchFamily="34" charset="0"/>
                </a:rPr>
                <a:t>I</a:t>
              </a:r>
            </a:p>
          </p:txBody>
        </p:sp>
      </p:grp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DDF0B67-B993-274C-AAA3-3102C73BABBC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2745453" y="3788810"/>
            <a:ext cx="720372" cy="357707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AA8188A1-4561-A541-A4DF-E2576813698A}"/>
              </a:ext>
            </a:extLst>
          </p:cNvPr>
          <p:cNvSpPr/>
          <p:nvPr/>
        </p:nvSpPr>
        <p:spPr>
          <a:xfrm>
            <a:off x="3465825" y="766402"/>
            <a:ext cx="2243237" cy="10881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cs typeface="Cambria"/>
              </a:rPr>
              <a:t>ATJ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FA3A370-D6E5-434C-A7D3-02A16A246CC6}"/>
              </a:ext>
            </a:extLst>
          </p:cNvPr>
          <p:cNvCxnSpPr>
            <a:cxnSpLocks/>
            <a:endCxn id="24" idx="3"/>
          </p:cNvCxnSpPr>
          <p:nvPr/>
        </p:nvCxnSpPr>
        <p:spPr>
          <a:xfrm flipH="1" flipV="1">
            <a:off x="5844787" y="3784354"/>
            <a:ext cx="640202" cy="362166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B8F2399-7B69-C44F-BFE5-724FAAD61818}"/>
              </a:ext>
            </a:extLst>
          </p:cNvPr>
          <p:cNvGrpSpPr/>
          <p:nvPr/>
        </p:nvGrpSpPr>
        <p:grpSpPr>
          <a:xfrm>
            <a:off x="5536908" y="3279384"/>
            <a:ext cx="333745" cy="1018851"/>
            <a:chOff x="5627397" y="3773864"/>
            <a:chExt cx="333745" cy="1018851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47D295B-1619-3147-82AF-B932DC86C763}"/>
                </a:ext>
              </a:extLst>
            </p:cNvPr>
            <p:cNvSpPr/>
            <p:nvPr/>
          </p:nvSpPr>
          <p:spPr>
            <a:xfrm>
              <a:off x="5660956" y="3773864"/>
              <a:ext cx="274320" cy="100994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/>
                </a:solidFill>
                <a:cs typeface="Cambria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68BE077-3464-0944-BD21-146EB312A1A9}"/>
                </a:ext>
              </a:extLst>
            </p:cNvPr>
            <p:cNvSpPr txBox="1"/>
            <p:nvPr/>
          </p:nvSpPr>
          <p:spPr>
            <a:xfrm>
              <a:off x="5627397" y="3777052"/>
              <a:ext cx="333745" cy="10156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>
                  <a:cs typeface="Arial Narrow" panose="020B0604020202020204" pitchFamily="34" charset="0"/>
                </a:rPr>
                <a:t>A</a:t>
              </a:r>
            </a:p>
            <a:p>
              <a:pPr algn="ctr"/>
              <a:r>
                <a:rPr lang="en-US" sz="2000">
                  <a:cs typeface="Arial Narrow" panose="020B0604020202020204" pitchFamily="34" charset="0"/>
                </a:rPr>
                <a:t>P</a:t>
              </a:r>
            </a:p>
            <a:p>
              <a:pPr algn="ctr"/>
              <a:r>
                <a:rPr lang="en-US" sz="2000">
                  <a:cs typeface="Arial Narrow" panose="020B0604020202020204" pitchFamily="34" charset="0"/>
                </a:rPr>
                <a:t>I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0EEA1F2-C58C-5D4F-933C-BC8A7FD91E21}"/>
              </a:ext>
            </a:extLst>
          </p:cNvPr>
          <p:cNvSpPr txBox="1"/>
          <p:nvPr/>
        </p:nvSpPr>
        <p:spPr>
          <a:xfrm>
            <a:off x="6558881" y="5588420"/>
            <a:ext cx="20954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cs typeface="Cambria"/>
              </a:rPr>
              <a:t>external Java code</a:t>
            </a:r>
          </a:p>
        </p:txBody>
      </p:sp>
      <p:sp>
        <p:nvSpPr>
          <p:cNvPr id="21" name="Left Brace 20">
            <a:extLst>
              <a:ext uri="{FF2B5EF4-FFF2-40B4-BE49-F238E27FC236}">
                <a16:creationId xmlns:a16="http://schemas.microsoft.com/office/drawing/2014/main" id="{B9C3AB63-7434-A24C-8292-9890C611B194}"/>
              </a:ext>
            </a:extLst>
          </p:cNvPr>
          <p:cNvSpPr/>
          <p:nvPr/>
        </p:nvSpPr>
        <p:spPr>
          <a:xfrm rot="16200000">
            <a:off x="7436278" y="4296473"/>
            <a:ext cx="340658" cy="2243236"/>
          </a:xfrm>
          <a:prstGeom prst="leftBrace">
            <a:avLst>
              <a:gd name="adj1" fmla="val 32338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C6C2C6E-6DDC-4D49-ADF5-86E8EDCD5EA3}"/>
              </a:ext>
            </a:extLst>
          </p:cNvPr>
          <p:cNvSpPr/>
          <p:nvPr/>
        </p:nvSpPr>
        <p:spPr>
          <a:xfrm>
            <a:off x="203200" y="624114"/>
            <a:ext cx="8701313" cy="5467483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i="1">
              <a:solidFill>
                <a:schemeClr val="tx1"/>
              </a:solidFill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518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40022</TotalTime>
  <Words>20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 Light</vt:lpstr>
      <vt:lpstr>Calibri</vt:lpstr>
      <vt:lpstr>Arial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AC</dc:creator>
  <cp:keywords/>
  <dc:description/>
  <cp:lastModifiedBy>AC</cp:lastModifiedBy>
  <cp:revision>1298</cp:revision>
  <dcterms:created xsi:type="dcterms:W3CDTF">2018-09-24T04:03:55Z</dcterms:created>
  <dcterms:modified xsi:type="dcterms:W3CDTF">2020-02-06T17:24:35Z</dcterms:modified>
  <cp:category/>
</cp:coreProperties>
</file>