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60" r:id="rId1"/>
  </p:sldMasterIdLst>
  <p:notesMasterIdLst>
    <p:notesMasterId r:id="rId3"/>
  </p:notesMasterIdLst>
  <p:sldIdLst>
    <p:sldId id="386" r:id="rId2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4"/>
      <p:bold r:id="rId5"/>
      <p:italic r:id="rId6"/>
      <p:boldItalic r:id="rId7"/>
    </p:embeddedFont>
    <p:embeddedFont>
      <p:font typeface="Calibri Light" panose="020F0302020204030204" pitchFamily="34" charset="0"/>
      <p:regular r:id="rId8"/>
      <p:italic r:id="rId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392"/>
    <p:restoredTop sz="98324"/>
  </p:normalViewPr>
  <p:slideViewPr>
    <p:cSldViewPr snapToGrid="0" snapToObjects="1">
      <p:cViewPr varScale="1">
        <p:scale>
          <a:sx n="185" d="100"/>
          <a:sy n="185" d="100"/>
        </p:scale>
        <p:origin x="168" y="28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 snapToObjects="1">
      <p:cViewPr varScale="1">
        <p:scale>
          <a:sx n="233" d="100"/>
          <a:sy n="233" d="100"/>
        </p:scale>
        <p:origin x="7280" y="20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viewProps" Target="viewProps.xml"/><Relationship Id="rId5" Type="http://schemas.openxmlformats.org/officeDocument/2006/relationships/font" Target="fonts/font2.fntdata"/><Relationship Id="rId10" Type="http://schemas.openxmlformats.org/officeDocument/2006/relationships/presProps" Target="presProps.xml"/><Relationship Id="rId4" Type="http://schemas.openxmlformats.org/officeDocument/2006/relationships/font" Target="fonts/font1.fntdata"/><Relationship Id="rId9" Type="http://schemas.openxmlformats.org/officeDocument/2006/relationships/font" Target="fonts/font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A984DD-C9F9-3049-8A3A-E9E0DCCCEBB1}" type="datetimeFigureOut">
              <a:t>2/5/20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D406A4-6DE2-D546-B715-23AF041162A0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041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76737-B4AE-8046-B287-15D2357F1C0B}" type="datetimeFigureOut">
              <a:t>2/5/20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48E35-483D-4E47-B829-1243230DFBA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1992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76737-B4AE-8046-B287-15D2357F1C0B}" type="datetimeFigureOut">
              <a:t>2/5/20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48E35-483D-4E47-B829-1243230DFBA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4309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76737-B4AE-8046-B287-15D2357F1C0B}" type="datetimeFigureOut">
              <a:t>2/5/20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48E35-483D-4E47-B829-1243230DFBA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744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76737-B4AE-8046-B287-15D2357F1C0B}" type="datetimeFigureOut">
              <a:t>2/5/20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48E35-483D-4E47-B829-1243230DFBA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8072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76737-B4AE-8046-B287-15D2357F1C0B}" type="datetimeFigureOut">
              <a:t>2/5/20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48E35-483D-4E47-B829-1243230DFBA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376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76737-B4AE-8046-B287-15D2357F1C0B}" type="datetimeFigureOut">
              <a:t>2/5/20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48E35-483D-4E47-B829-1243230DFBA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6018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76737-B4AE-8046-B287-15D2357F1C0B}" type="datetimeFigureOut">
              <a:t>2/5/20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48E35-483D-4E47-B829-1243230DFBA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9707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76737-B4AE-8046-B287-15D2357F1C0B}" type="datetimeFigureOut">
              <a:t>2/5/20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48E35-483D-4E47-B829-1243230DFBA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0826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76737-B4AE-8046-B287-15D2357F1C0B}" type="datetimeFigureOut">
              <a:t>2/5/20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48E35-483D-4E47-B829-1243230DFBA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11021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76737-B4AE-8046-B287-15D2357F1C0B}" type="datetimeFigureOut">
              <a:t>2/5/20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48E35-483D-4E47-B829-1243230DFBA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281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76737-B4AE-8046-B287-15D2357F1C0B}" type="datetimeFigureOut">
              <a:t>2/5/20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48E35-483D-4E47-B829-1243230DFBA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5297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976737-B4AE-8046-B287-15D2357F1C0B}" type="datetimeFigureOut">
              <a:t>2/5/20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48E35-483D-4E47-B829-1243230DFBA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7875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02F5447E-8864-E643-AC81-64F576D2BF22}"/>
              </a:ext>
            </a:extLst>
          </p:cNvPr>
          <p:cNvCxnSpPr>
            <a:cxnSpLocks/>
          </p:cNvCxnSpPr>
          <p:nvPr/>
        </p:nvCxnSpPr>
        <p:spPr>
          <a:xfrm>
            <a:off x="5510600" y="1732395"/>
            <a:ext cx="318308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4CF9F4C7-CDE7-A240-B36E-EDA63E4BC1BD}"/>
              </a:ext>
            </a:extLst>
          </p:cNvPr>
          <p:cNvCxnSpPr>
            <a:cxnSpLocks/>
          </p:cNvCxnSpPr>
          <p:nvPr/>
        </p:nvCxnSpPr>
        <p:spPr>
          <a:xfrm>
            <a:off x="5510600" y="1916005"/>
            <a:ext cx="302974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>
            <a:extLst>
              <a:ext uri="{FF2B5EF4-FFF2-40B4-BE49-F238E27FC236}">
                <a16:creationId xmlns:a16="http://schemas.microsoft.com/office/drawing/2014/main" id="{A4755848-2DB6-BE4C-A4AD-E9E04E7BB5EF}"/>
              </a:ext>
            </a:extLst>
          </p:cNvPr>
          <p:cNvSpPr txBox="1"/>
          <p:nvPr/>
        </p:nvSpPr>
        <p:spPr>
          <a:xfrm>
            <a:off x="8156832" y="1862271"/>
            <a:ext cx="4076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cs typeface="Arial Narrow" panose="020B0604020202020204" pitchFamily="34" charset="0"/>
              </a:rPr>
              <a:t>car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5E7670F5-C7C1-3045-BA2C-21A74CD40980}"/>
              </a:ext>
            </a:extLst>
          </p:cNvPr>
          <p:cNvSpPr txBox="1"/>
          <p:nvPr/>
        </p:nvSpPr>
        <p:spPr>
          <a:xfrm>
            <a:off x="8676947" y="1866488"/>
            <a:ext cx="4171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cs typeface="Arial Narrow" panose="020B0604020202020204" pitchFamily="34" charset="0"/>
              </a:rPr>
              <a:t>cdr</a:t>
            </a:r>
          </a:p>
        </p:txBody>
      </p: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9FE41979-30F1-1F44-81EA-400DE39DB197}"/>
              </a:ext>
            </a:extLst>
          </p:cNvPr>
          <p:cNvCxnSpPr>
            <a:cxnSpLocks/>
            <a:endCxn id="82" idx="3"/>
          </p:cNvCxnSpPr>
          <p:nvPr/>
        </p:nvCxnSpPr>
        <p:spPr>
          <a:xfrm>
            <a:off x="8540342" y="1916005"/>
            <a:ext cx="0" cy="81389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D2558925-B5C7-384C-ABEF-F8DB8731A60B}"/>
              </a:ext>
            </a:extLst>
          </p:cNvPr>
          <p:cNvCxnSpPr>
            <a:cxnSpLocks/>
            <a:endCxn id="83" idx="3"/>
          </p:cNvCxnSpPr>
          <p:nvPr/>
        </p:nvCxnSpPr>
        <p:spPr>
          <a:xfrm>
            <a:off x="8693685" y="1732395"/>
            <a:ext cx="1129" cy="99750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Diamond 81">
            <a:extLst>
              <a:ext uri="{FF2B5EF4-FFF2-40B4-BE49-F238E27FC236}">
                <a16:creationId xmlns:a16="http://schemas.microsoft.com/office/drawing/2014/main" id="{56F30782-DCFC-9446-9F28-C1876E7FD181}"/>
              </a:ext>
            </a:extLst>
          </p:cNvPr>
          <p:cNvSpPr/>
          <p:nvPr/>
        </p:nvSpPr>
        <p:spPr>
          <a:xfrm rot="16200000">
            <a:off x="8448231" y="2760816"/>
            <a:ext cx="184221" cy="122380"/>
          </a:xfrm>
          <a:prstGeom prst="diamond">
            <a:avLst/>
          </a:prstGeom>
          <a:solidFill>
            <a:schemeClr val="tx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83" name="Diamond 82">
            <a:extLst>
              <a:ext uri="{FF2B5EF4-FFF2-40B4-BE49-F238E27FC236}">
                <a16:creationId xmlns:a16="http://schemas.microsoft.com/office/drawing/2014/main" id="{D29CEE02-70C3-5341-9592-CA946C667C47}"/>
              </a:ext>
            </a:extLst>
          </p:cNvPr>
          <p:cNvSpPr/>
          <p:nvPr/>
        </p:nvSpPr>
        <p:spPr>
          <a:xfrm rot="16200000">
            <a:off x="8602703" y="2760816"/>
            <a:ext cx="184221" cy="122380"/>
          </a:xfrm>
          <a:prstGeom prst="diamond">
            <a:avLst/>
          </a:prstGeom>
          <a:solidFill>
            <a:schemeClr val="tx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F008CE88-AC2F-DF42-9552-CB8B88EFC569}"/>
              </a:ext>
            </a:extLst>
          </p:cNvPr>
          <p:cNvCxnSpPr>
            <a:cxnSpLocks/>
            <a:stCxn id="74" idx="1"/>
            <a:endCxn id="72" idx="0"/>
          </p:cNvCxnSpPr>
          <p:nvPr/>
        </p:nvCxnSpPr>
        <p:spPr>
          <a:xfrm flipH="1">
            <a:off x="6897912" y="3454071"/>
            <a:ext cx="1" cy="70897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>
            <a:extLst>
              <a:ext uri="{FF2B5EF4-FFF2-40B4-BE49-F238E27FC236}">
                <a16:creationId xmlns:a16="http://schemas.microsoft.com/office/drawing/2014/main" id="{7A6870B8-8AE4-4D43-87B3-DFC73BC5A23B}"/>
              </a:ext>
            </a:extLst>
          </p:cNvPr>
          <p:cNvSpPr txBox="1"/>
          <p:nvPr/>
        </p:nvSpPr>
        <p:spPr>
          <a:xfrm>
            <a:off x="6866365" y="3437581"/>
            <a:ext cx="12140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cs typeface="Arial Narrow" panose="020B0604020202020204" pitchFamily="34" charset="0"/>
              </a:rPr>
              <a:t>packageName</a:t>
            </a:r>
          </a:p>
        </p:txBody>
      </p:sp>
      <p:sp>
        <p:nvSpPr>
          <p:cNvPr id="74" name="Diamond 73">
            <a:extLst>
              <a:ext uri="{FF2B5EF4-FFF2-40B4-BE49-F238E27FC236}">
                <a16:creationId xmlns:a16="http://schemas.microsoft.com/office/drawing/2014/main" id="{A0FDD640-E870-1E4F-9D46-6592D4224F80}"/>
              </a:ext>
            </a:extLst>
          </p:cNvPr>
          <p:cNvSpPr/>
          <p:nvPr/>
        </p:nvSpPr>
        <p:spPr>
          <a:xfrm rot="16200000">
            <a:off x="6805802" y="3300770"/>
            <a:ext cx="184221" cy="122380"/>
          </a:xfrm>
          <a:prstGeom prst="diamond">
            <a:avLst/>
          </a:prstGeom>
          <a:solidFill>
            <a:schemeClr val="tx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7603C0CC-3097-544B-9CAE-19FF6AFBF8E6}"/>
              </a:ext>
            </a:extLst>
          </p:cNvPr>
          <p:cNvCxnSpPr>
            <a:cxnSpLocks/>
            <a:endCxn id="68" idx="1"/>
          </p:cNvCxnSpPr>
          <p:nvPr/>
        </p:nvCxnSpPr>
        <p:spPr>
          <a:xfrm>
            <a:off x="5073649" y="3088870"/>
            <a:ext cx="979420" cy="621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Diamond 67">
            <a:extLst>
              <a:ext uri="{FF2B5EF4-FFF2-40B4-BE49-F238E27FC236}">
                <a16:creationId xmlns:a16="http://schemas.microsoft.com/office/drawing/2014/main" id="{5A5DC852-595B-494F-81C8-438225BCFBEC}"/>
              </a:ext>
            </a:extLst>
          </p:cNvPr>
          <p:cNvSpPr/>
          <p:nvPr/>
        </p:nvSpPr>
        <p:spPr>
          <a:xfrm>
            <a:off x="6053069" y="3033890"/>
            <a:ext cx="184221" cy="122380"/>
          </a:xfrm>
          <a:prstGeom prst="diamond">
            <a:avLst/>
          </a:prstGeom>
          <a:solidFill>
            <a:schemeClr val="tx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0D1272CD-FB93-1540-8B4E-0314A8A75325}"/>
              </a:ext>
            </a:extLst>
          </p:cNvPr>
          <p:cNvSpPr txBox="1"/>
          <p:nvPr/>
        </p:nvSpPr>
        <p:spPr>
          <a:xfrm>
            <a:off x="5510600" y="2820908"/>
            <a:ext cx="5982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cs typeface="Arial Narrow" panose="020B0604020202020204" pitchFamily="34" charset="0"/>
              </a:rPr>
              <a:t>name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8DA7EB7-286D-894E-9559-1FA92A71AD27}"/>
              </a:ext>
            </a:extLst>
          </p:cNvPr>
          <p:cNvCxnSpPr>
            <a:cxnSpLocks/>
            <a:endCxn id="4" idx="1"/>
          </p:cNvCxnSpPr>
          <p:nvPr/>
        </p:nvCxnSpPr>
        <p:spPr>
          <a:xfrm>
            <a:off x="1043323" y="5467406"/>
            <a:ext cx="1677177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iamond 3">
            <a:extLst>
              <a:ext uri="{FF2B5EF4-FFF2-40B4-BE49-F238E27FC236}">
                <a16:creationId xmlns:a16="http://schemas.microsoft.com/office/drawing/2014/main" id="{2B1310DE-C022-8247-87BD-41AD5A877003}"/>
              </a:ext>
            </a:extLst>
          </p:cNvPr>
          <p:cNvSpPr/>
          <p:nvPr/>
        </p:nvSpPr>
        <p:spPr>
          <a:xfrm>
            <a:off x="2720500" y="5406216"/>
            <a:ext cx="184221" cy="122380"/>
          </a:xfrm>
          <a:prstGeom prst="diamond">
            <a:avLst/>
          </a:prstGeom>
          <a:solidFill>
            <a:schemeClr val="tx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387C9B7E-372D-FE4D-BA4E-031BD942C869}"/>
              </a:ext>
            </a:extLst>
          </p:cNvPr>
          <p:cNvCxnSpPr>
            <a:cxnSpLocks/>
            <a:endCxn id="6" idx="1"/>
          </p:cNvCxnSpPr>
          <p:nvPr/>
        </p:nvCxnSpPr>
        <p:spPr>
          <a:xfrm>
            <a:off x="1043323" y="5658745"/>
            <a:ext cx="1677177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Diamond 5">
            <a:extLst>
              <a:ext uri="{FF2B5EF4-FFF2-40B4-BE49-F238E27FC236}">
                <a16:creationId xmlns:a16="http://schemas.microsoft.com/office/drawing/2014/main" id="{8489A98A-A874-C74F-A398-B5924CDC02E6}"/>
              </a:ext>
            </a:extLst>
          </p:cNvPr>
          <p:cNvSpPr/>
          <p:nvPr/>
        </p:nvSpPr>
        <p:spPr>
          <a:xfrm>
            <a:off x="2720500" y="5597555"/>
            <a:ext cx="184221" cy="122380"/>
          </a:xfrm>
          <a:prstGeom prst="diamond">
            <a:avLst/>
          </a:prstGeom>
          <a:solidFill>
            <a:schemeClr val="tx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1CB8D42-2033-6F42-8A7D-50281B1148D4}"/>
              </a:ext>
            </a:extLst>
          </p:cNvPr>
          <p:cNvSpPr txBox="1"/>
          <p:nvPr/>
        </p:nvSpPr>
        <p:spPr>
          <a:xfrm>
            <a:off x="1812274" y="5192813"/>
            <a:ext cx="9662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>
                <a:cs typeface="Arial Narrow" panose="020B0604020202020204" pitchFamily="34" charset="0"/>
              </a:rPr>
              <a:t>numerator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7C94CBD-CED2-CD4C-9D39-4624ED154269}"/>
              </a:ext>
            </a:extLst>
          </p:cNvPr>
          <p:cNvSpPr txBox="1"/>
          <p:nvPr/>
        </p:nvSpPr>
        <p:spPr>
          <a:xfrm>
            <a:off x="1640304" y="5612582"/>
            <a:ext cx="11382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>
                <a:cs typeface="Arial Narrow" panose="020B0604020202020204" pitchFamily="34" charset="0"/>
              </a:rPr>
              <a:t>denominator</a:t>
            </a:r>
          </a:p>
        </p:txBody>
      </p:sp>
      <p:sp>
        <p:nvSpPr>
          <p:cNvPr id="10" name="Triangle 9">
            <a:extLst>
              <a:ext uri="{FF2B5EF4-FFF2-40B4-BE49-F238E27FC236}">
                <a16:creationId xmlns:a16="http://schemas.microsoft.com/office/drawing/2014/main" id="{60C22C2D-6D2F-6E48-8876-B355D0FEE9FF}"/>
              </a:ext>
            </a:extLst>
          </p:cNvPr>
          <p:cNvSpPr/>
          <p:nvPr/>
        </p:nvSpPr>
        <p:spPr>
          <a:xfrm>
            <a:off x="1267987" y="4536142"/>
            <a:ext cx="115527" cy="158382"/>
          </a:xfrm>
          <a:prstGeom prst="triangl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11" name="Triangle 10">
            <a:extLst>
              <a:ext uri="{FF2B5EF4-FFF2-40B4-BE49-F238E27FC236}">
                <a16:creationId xmlns:a16="http://schemas.microsoft.com/office/drawing/2014/main" id="{04EFAF8E-1FEC-BC43-AD3F-5ACBD46371AB}"/>
              </a:ext>
            </a:extLst>
          </p:cNvPr>
          <p:cNvSpPr/>
          <p:nvPr/>
        </p:nvSpPr>
        <p:spPr>
          <a:xfrm>
            <a:off x="4926947" y="1996531"/>
            <a:ext cx="115527" cy="158382"/>
          </a:xfrm>
          <a:prstGeom prst="triangl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12" name="Triangle 11">
            <a:extLst>
              <a:ext uri="{FF2B5EF4-FFF2-40B4-BE49-F238E27FC236}">
                <a16:creationId xmlns:a16="http://schemas.microsoft.com/office/drawing/2014/main" id="{66F89C6A-A7D2-B340-8515-2E9B1C66D804}"/>
              </a:ext>
            </a:extLst>
          </p:cNvPr>
          <p:cNvSpPr/>
          <p:nvPr/>
        </p:nvSpPr>
        <p:spPr>
          <a:xfrm>
            <a:off x="1667225" y="3265409"/>
            <a:ext cx="115527" cy="158382"/>
          </a:xfrm>
          <a:prstGeom prst="triangl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9E2D4B0-6C1D-0643-BCE3-845487750210}"/>
              </a:ext>
            </a:extLst>
          </p:cNvPr>
          <p:cNvCxnSpPr>
            <a:cxnSpLocks/>
            <a:stCxn id="12" idx="3"/>
          </p:cNvCxnSpPr>
          <p:nvPr/>
        </p:nvCxnSpPr>
        <p:spPr>
          <a:xfrm>
            <a:off x="1724989" y="3423791"/>
            <a:ext cx="0" cy="31098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9489A48-E4E1-BE4D-9901-BF2AADFEB406}"/>
              </a:ext>
            </a:extLst>
          </p:cNvPr>
          <p:cNvCxnSpPr>
            <a:cxnSpLocks/>
            <a:endCxn id="33" idx="0"/>
          </p:cNvCxnSpPr>
          <p:nvPr/>
        </p:nvCxnSpPr>
        <p:spPr>
          <a:xfrm>
            <a:off x="1250105" y="3740038"/>
            <a:ext cx="0" cy="42301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19E6857-3847-0146-863F-6410779A59BF}"/>
              </a:ext>
            </a:extLst>
          </p:cNvPr>
          <p:cNvCxnSpPr>
            <a:cxnSpLocks/>
          </p:cNvCxnSpPr>
          <p:nvPr/>
        </p:nvCxnSpPr>
        <p:spPr>
          <a:xfrm>
            <a:off x="1250105" y="3742974"/>
            <a:ext cx="3491157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06F9BA74-E14A-7E44-A49B-18B1809503D5}"/>
              </a:ext>
            </a:extLst>
          </p:cNvPr>
          <p:cNvCxnSpPr>
            <a:cxnSpLocks/>
            <a:stCxn id="10" idx="3"/>
          </p:cNvCxnSpPr>
          <p:nvPr/>
        </p:nvCxnSpPr>
        <p:spPr>
          <a:xfrm>
            <a:off x="1325751" y="4694524"/>
            <a:ext cx="0" cy="30964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C9782183-5E42-724B-82BE-1A6E7510C3EB}"/>
              </a:ext>
            </a:extLst>
          </p:cNvPr>
          <p:cNvCxnSpPr>
            <a:cxnSpLocks/>
            <a:endCxn id="35" idx="0"/>
          </p:cNvCxnSpPr>
          <p:nvPr/>
        </p:nvCxnSpPr>
        <p:spPr>
          <a:xfrm flipH="1">
            <a:off x="687055" y="5004168"/>
            <a:ext cx="2" cy="39017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D41F3114-744F-B040-BD6E-441DFAA13B7C}"/>
              </a:ext>
            </a:extLst>
          </p:cNvPr>
          <p:cNvCxnSpPr>
            <a:cxnSpLocks/>
            <a:endCxn id="37" idx="0"/>
          </p:cNvCxnSpPr>
          <p:nvPr/>
        </p:nvCxnSpPr>
        <p:spPr>
          <a:xfrm flipH="1">
            <a:off x="3491178" y="4998924"/>
            <a:ext cx="1" cy="39541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10B1EE67-94A7-5C4D-B2DB-77DFF883E801}"/>
              </a:ext>
            </a:extLst>
          </p:cNvPr>
          <p:cNvCxnSpPr>
            <a:cxnSpLocks/>
          </p:cNvCxnSpPr>
          <p:nvPr/>
        </p:nvCxnSpPr>
        <p:spPr>
          <a:xfrm>
            <a:off x="687054" y="5004168"/>
            <a:ext cx="280412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8E2777D9-8AE7-6046-9987-9DF7668077E4}"/>
              </a:ext>
            </a:extLst>
          </p:cNvPr>
          <p:cNvCxnSpPr>
            <a:cxnSpLocks/>
            <a:stCxn id="11" idx="3"/>
          </p:cNvCxnSpPr>
          <p:nvPr/>
        </p:nvCxnSpPr>
        <p:spPr>
          <a:xfrm>
            <a:off x="4984711" y="2154913"/>
            <a:ext cx="0" cy="32534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11B40C35-7E55-3243-B26C-B4250EE9B4DD}"/>
              </a:ext>
            </a:extLst>
          </p:cNvPr>
          <p:cNvCxnSpPr>
            <a:cxnSpLocks/>
          </p:cNvCxnSpPr>
          <p:nvPr/>
        </p:nvCxnSpPr>
        <p:spPr>
          <a:xfrm>
            <a:off x="1724270" y="2489960"/>
            <a:ext cx="665716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02FDDB7-C71D-4B4A-9F6B-A5C5B643D2F2}"/>
              </a:ext>
            </a:extLst>
          </p:cNvPr>
          <p:cNvCxnSpPr>
            <a:cxnSpLocks/>
            <a:endCxn id="32" idx="0"/>
          </p:cNvCxnSpPr>
          <p:nvPr/>
        </p:nvCxnSpPr>
        <p:spPr>
          <a:xfrm>
            <a:off x="1724270" y="2494185"/>
            <a:ext cx="0" cy="42540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3AC9801F-5FCC-B24C-BD70-75D1EDACB1AD}"/>
              </a:ext>
            </a:extLst>
          </p:cNvPr>
          <p:cNvCxnSpPr>
            <a:cxnSpLocks/>
            <a:endCxn id="30" idx="0"/>
          </p:cNvCxnSpPr>
          <p:nvPr/>
        </p:nvCxnSpPr>
        <p:spPr>
          <a:xfrm>
            <a:off x="8381430" y="2487024"/>
            <a:ext cx="2" cy="43131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>
            <a:extLst>
              <a:ext uri="{FF2B5EF4-FFF2-40B4-BE49-F238E27FC236}">
                <a16:creationId xmlns:a16="http://schemas.microsoft.com/office/drawing/2014/main" id="{226DCA2E-A705-B342-B7E5-79F6D5720C98}"/>
              </a:ext>
            </a:extLst>
          </p:cNvPr>
          <p:cNvSpPr/>
          <p:nvPr/>
        </p:nvSpPr>
        <p:spPr>
          <a:xfrm>
            <a:off x="7674956" y="2918334"/>
            <a:ext cx="1412951" cy="33855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en-US" sz="1600">
                <a:solidFill>
                  <a:schemeClr val="tx1"/>
                </a:solidFill>
                <a:cs typeface="Arial Narrow" panose="020B0604020202020204" pitchFamily="34" charset="0"/>
              </a:rPr>
              <a:t>+ Acl2ConsPair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56D1912-4250-8440-9E5B-9970C01DD7FB}"/>
              </a:ext>
            </a:extLst>
          </p:cNvPr>
          <p:cNvSpPr/>
          <p:nvPr/>
        </p:nvSpPr>
        <p:spPr>
          <a:xfrm>
            <a:off x="1042833" y="2919593"/>
            <a:ext cx="1362874" cy="33855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en-US" sz="1600">
                <a:solidFill>
                  <a:schemeClr val="tx1"/>
                </a:solidFill>
                <a:cs typeface="Arial Narrow" panose="020B0604020202020204" pitchFamily="34" charset="0"/>
              </a:rPr>
              <a:t>+ </a:t>
            </a:r>
            <a:r>
              <a:rPr lang="en-US" sz="1600" i="1">
                <a:solidFill>
                  <a:schemeClr val="tx1"/>
                </a:solidFill>
                <a:cs typeface="Arial Narrow" panose="020B0604020202020204" pitchFamily="34" charset="0"/>
              </a:rPr>
              <a:t>Acl2Number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FA96FE4B-1E54-5347-ACC1-BFBD62AF1CF8}"/>
              </a:ext>
            </a:extLst>
          </p:cNvPr>
          <p:cNvSpPr/>
          <p:nvPr/>
        </p:nvSpPr>
        <p:spPr>
          <a:xfrm>
            <a:off x="44603" y="5394343"/>
            <a:ext cx="1284903" cy="33855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en-US" sz="1600">
                <a:solidFill>
                  <a:schemeClr val="tx1"/>
                </a:solidFill>
                <a:cs typeface="Arial Narrow" panose="020B0604020202020204" pitchFamily="34" charset="0"/>
              </a:rPr>
              <a:t>+ Acl2Integer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F8DAA932-CC2D-4A49-A305-33D118B11612}"/>
              </a:ext>
            </a:extLst>
          </p:cNvPr>
          <p:cNvSpPr/>
          <p:nvPr/>
        </p:nvSpPr>
        <p:spPr>
          <a:xfrm>
            <a:off x="4409268" y="1653680"/>
            <a:ext cx="1150892" cy="33855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en-US" sz="1600">
                <a:solidFill>
                  <a:schemeClr val="tx1"/>
                </a:solidFill>
                <a:cs typeface="Arial Narrow" panose="020B0604020202020204" pitchFamily="34" charset="0"/>
              </a:rPr>
              <a:t>+ </a:t>
            </a:r>
            <a:r>
              <a:rPr lang="en-US" sz="1600" i="1">
                <a:solidFill>
                  <a:schemeClr val="tx1"/>
                </a:solidFill>
                <a:cs typeface="Arial Narrow" panose="020B0604020202020204" pitchFamily="34" charset="0"/>
              </a:rPr>
              <a:t>Acl2Value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59B02049-3368-E445-BA6E-D3D17C42F764}"/>
              </a:ext>
            </a:extLst>
          </p:cNvPr>
          <p:cNvSpPr/>
          <p:nvPr/>
        </p:nvSpPr>
        <p:spPr>
          <a:xfrm>
            <a:off x="2908486" y="5394343"/>
            <a:ext cx="1165384" cy="33855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en-US" sz="1600">
                <a:solidFill>
                  <a:schemeClr val="tx1"/>
                </a:solidFill>
                <a:cs typeface="Arial Narrow" panose="020B0604020202020204" pitchFamily="34" charset="0"/>
              </a:rPr>
              <a:t>∼ Acl2Ratio</a:t>
            </a: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56C67DE3-A38D-3648-AECE-25C6E727EE45}"/>
              </a:ext>
            </a:extLst>
          </p:cNvPr>
          <p:cNvCxnSpPr>
            <a:cxnSpLocks/>
            <a:endCxn id="45" idx="0"/>
          </p:cNvCxnSpPr>
          <p:nvPr/>
        </p:nvCxnSpPr>
        <p:spPr>
          <a:xfrm flipH="1">
            <a:off x="4741262" y="3740038"/>
            <a:ext cx="5" cy="42301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58CA2A12-515D-2546-88BE-C05E5DB4F0CF}"/>
              </a:ext>
            </a:extLst>
          </p:cNvPr>
          <p:cNvCxnSpPr>
            <a:cxnSpLocks/>
            <a:endCxn id="39" idx="1"/>
          </p:cNvCxnSpPr>
          <p:nvPr/>
        </p:nvCxnSpPr>
        <p:spPr>
          <a:xfrm flipV="1">
            <a:off x="1697584" y="4241561"/>
            <a:ext cx="1789388" cy="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Diamond 38">
            <a:extLst>
              <a:ext uri="{FF2B5EF4-FFF2-40B4-BE49-F238E27FC236}">
                <a16:creationId xmlns:a16="http://schemas.microsoft.com/office/drawing/2014/main" id="{F21A8CD5-E993-4749-B2F7-9EEF30D0D8DF}"/>
              </a:ext>
            </a:extLst>
          </p:cNvPr>
          <p:cNvSpPr/>
          <p:nvPr/>
        </p:nvSpPr>
        <p:spPr>
          <a:xfrm>
            <a:off x="3486972" y="4180371"/>
            <a:ext cx="184221" cy="122380"/>
          </a:xfrm>
          <a:prstGeom prst="diamond">
            <a:avLst/>
          </a:prstGeom>
          <a:solidFill>
            <a:schemeClr val="tx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E1E3B53-C08A-B141-8340-6EB7237D6CDA}"/>
              </a:ext>
            </a:extLst>
          </p:cNvPr>
          <p:cNvSpPr txBox="1"/>
          <p:nvPr/>
        </p:nvSpPr>
        <p:spPr>
          <a:xfrm>
            <a:off x="2765860" y="3967295"/>
            <a:ext cx="7619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>
                <a:cs typeface="Arial Narrow" panose="020B0604020202020204" pitchFamily="34" charset="0"/>
              </a:rPr>
              <a:t>realPart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F997AA4-D994-C34C-9FE8-CD23B7C4DD96}"/>
              </a:ext>
            </a:extLst>
          </p:cNvPr>
          <p:cNvSpPr txBox="1"/>
          <p:nvPr/>
        </p:nvSpPr>
        <p:spPr>
          <a:xfrm>
            <a:off x="2320161" y="4377418"/>
            <a:ext cx="12076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>
                <a:cs typeface="Arial Narrow" panose="020B0604020202020204" pitchFamily="34" charset="0"/>
              </a:rPr>
              <a:t>imaginaryPart</a:t>
            </a: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F8217097-C7BE-D14A-B7BC-8BB6D352EB13}"/>
              </a:ext>
            </a:extLst>
          </p:cNvPr>
          <p:cNvCxnSpPr>
            <a:cxnSpLocks/>
            <a:endCxn id="44" idx="1"/>
          </p:cNvCxnSpPr>
          <p:nvPr/>
        </p:nvCxnSpPr>
        <p:spPr>
          <a:xfrm>
            <a:off x="1697584" y="4426222"/>
            <a:ext cx="1789388" cy="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Diamond 43">
            <a:extLst>
              <a:ext uri="{FF2B5EF4-FFF2-40B4-BE49-F238E27FC236}">
                <a16:creationId xmlns:a16="http://schemas.microsoft.com/office/drawing/2014/main" id="{00C18C0D-C5A0-094D-8381-BFB17B4A53AC}"/>
              </a:ext>
            </a:extLst>
          </p:cNvPr>
          <p:cNvSpPr/>
          <p:nvPr/>
        </p:nvSpPr>
        <p:spPr>
          <a:xfrm>
            <a:off x="3486972" y="4365034"/>
            <a:ext cx="184221" cy="122380"/>
          </a:xfrm>
          <a:prstGeom prst="diamond">
            <a:avLst/>
          </a:prstGeom>
          <a:solidFill>
            <a:schemeClr val="tx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D1663ECD-D96F-3E4A-8535-80E031C390F8}"/>
              </a:ext>
            </a:extLst>
          </p:cNvPr>
          <p:cNvSpPr/>
          <p:nvPr/>
        </p:nvSpPr>
        <p:spPr>
          <a:xfrm>
            <a:off x="3671193" y="4163049"/>
            <a:ext cx="2140138" cy="33855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en-US" sz="1600">
                <a:solidFill>
                  <a:schemeClr val="tx1"/>
                </a:solidFill>
                <a:cs typeface="Arial Narrow" panose="020B0604020202020204" pitchFamily="34" charset="0"/>
              </a:rPr>
              <a:t>∼ Acl2ComplexRational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16B5DB66-7964-0542-9040-1834B675CCBC}"/>
              </a:ext>
            </a:extLst>
          </p:cNvPr>
          <p:cNvSpPr/>
          <p:nvPr/>
        </p:nvSpPr>
        <p:spPr>
          <a:xfrm>
            <a:off x="6237291" y="2919593"/>
            <a:ext cx="1301061" cy="33855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en-US" sz="1600">
                <a:solidFill>
                  <a:schemeClr val="tx1"/>
                </a:solidFill>
                <a:cs typeface="Arial Narrow" panose="020B0604020202020204" pitchFamily="34" charset="0"/>
              </a:rPr>
              <a:t>+ Acl2Symbol</a:t>
            </a: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63A56679-27A2-C74B-A6C4-5AEA7A286BCD}"/>
              </a:ext>
            </a:extLst>
          </p:cNvPr>
          <p:cNvCxnSpPr>
            <a:cxnSpLocks/>
            <a:endCxn id="52" idx="0"/>
          </p:cNvCxnSpPr>
          <p:nvPr/>
        </p:nvCxnSpPr>
        <p:spPr>
          <a:xfrm>
            <a:off x="4756494" y="2494185"/>
            <a:ext cx="1" cy="42540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03D09252-267E-E145-9147-751ECC246946}"/>
              </a:ext>
            </a:extLst>
          </p:cNvPr>
          <p:cNvCxnSpPr>
            <a:cxnSpLocks/>
            <a:endCxn id="46" idx="0"/>
          </p:cNvCxnSpPr>
          <p:nvPr/>
        </p:nvCxnSpPr>
        <p:spPr>
          <a:xfrm>
            <a:off x="6887820" y="2494185"/>
            <a:ext cx="2" cy="42540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 51">
            <a:extLst>
              <a:ext uri="{FF2B5EF4-FFF2-40B4-BE49-F238E27FC236}">
                <a16:creationId xmlns:a16="http://schemas.microsoft.com/office/drawing/2014/main" id="{23771B99-8225-1542-8F66-BAEFC532464D}"/>
              </a:ext>
            </a:extLst>
          </p:cNvPr>
          <p:cNvSpPr/>
          <p:nvPr/>
        </p:nvSpPr>
        <p:spPr>
          <a:xfrm>
            <a:off x="4168834" y="2919593"/>
            <a:ext cx="1175322" cy="33855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en-US" sz="1600">
                <a:solidFill>
                  <a:schemeClr val="tx1"/>
                </a:solidFill>
                <a:cs typeface="Arial Narrow" panose="020B0604020202020204" pitchFamily="34" charset="0"/>
              </a:rPr>
              <a:t>+ Acl2String</a:t>
            </a:r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A7134879-4D23-B64F-91D4-5A6AB061211C}"/>
              </a:ext>
            </a:extLst>
          </p:cNvPr>
          <p:cNvCxnSpPr>
            <a:cxnSpLocks/>
            <a:endCxn id="56" idx="0"/>
          </p:cNvCxnSpPr>
          <p:nvPr/>
        </p:nvCxnSpPr>
        <p:spPr>
          <a:xfrm>
            <a:off x="3285204" y="2484358"/>
            <a:ext cx="0" cy="43523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>
            <a:extLst>
              <a:ext uri="{FF2B5EF4-FFF2-40B4-BE49-F238E27FC236}">
                <a16:creationId xmlns:a16="http://schemas.microsoft.com/office/drawing/2014/main" id="{87E54237-B06A-2B4F-BCA1-B8414E8D272A}"/>
              </a:ext>
            </a:extLst>
          </p:cNvPr>
          <p:cNvSpPr/>
          <p:nvPr/>
        </p:nvSpPr>
        <p:spPr>
          <a:xfrm>
            <a:off x="2536441" y="2919593"/>
            <a:ext cx="1497526" cy="33855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en-US" sz="1600">
                <a:solidFill>
                  <a:schemeClr val="tx1"/>
                </a:solidFill>
                <a:cs typeface="Arial Narrow" panose="020B0604020202020204" pitchFamily="34" charset="0"/>
              </a:rPr>
              <a:t>+ Acl2Character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CA242034-18BB-F14A-8186-7621F33357DA}"/>
              </a:ext>
            </a:extLst>
          </p:cNvPr>
          <p:cNvSpPr/>
          <p:nvPr/>
        </p:nvSpPr>
        <p:spPr>
          <a:xfrm>
            <a:off x="5969645" y="4163049"/>
            <a:ext cx="1856534" cy="33855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en-US" sz="1600">
                <a:solidFill>
                  <a:schemeClr val="tx1"/>
                </a:solidFill>
                <a:cs typeface="Arial Narrow" panose="020B0604020202020204" pitchFamily="34" charset="0"/>
              </a:rPr>
              <a:t>+ Acl2PackageName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CBF4056D-F6F7-9441-B61D-B3D1DFB319AE}"/>
              </a:ext>
            </a:extLst>
          </p:cNvPr>
          <p:cNvSpPr/>
          <p:nvPr/>
        </p:nvSpPr>
        <p:spPr>
          <a:xfrm>
            <a:off x="557447" y="4163049"/>
            <a:ext cx="1385315" cy="33855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en-US" sz="1600">
                <a:solidFill>
                  <a:schemeClr val="tx1"/>
                </a:solidFill>
                <a:cs typeface="Arial Narrow" panose="020B0604020202020204" pitchFamily="34" charset="0"/>
              </a:rPr>
              <a:t>+ </a:t>
            </a:r>
            <a:r>
              <a:rPr lang="en-US" sz="1600" i="1">
                <a:solidFill>
                  <a:schemeClr val="tx1"/>
                </a:solidFill>
                <a:cs typeface="Arial Narrow" panose="020B0604020202020204" pitchFamily="34" charset="0"/>
              </a:rPr>
              <a:t>Acl2Rational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EC10F051-CFC1-B546-AAEB-44B25A527FB6}"/>
              </a:ext>
            </a:extLst>
          </p:cNvPr>
          <p:cNvSpPr txBox="1"/>
          <p:nvPr/>
        </p:nvSpPr>
        <p:spPr>
          <a:xfrm>
            <a:off x="5514841" y="1495506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cs typeface="Arial Narrow" panose="020B0604020202020204" pitchFamily="34" charset="0"/>
              </a:rPr>
              <a:t>1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5363A6D9-C604-5243-9255-BFE29C10F21D}"/>
              </a:ext>
            </a:extLst>
          </p:cNvPr>
          <p:cNvSpPr txBox="1"/>
          <p:nvPr/>
        </p:nvSpPr>
        <p:spPr>
          <a:xfrm>
            <a:off x="5520626" y="1877394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cs typeface="Arial Narrow" panose="020B0604020202020204" pitchFamily="34" charset="0"/>
              </a:rPr>
              <a:t>1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816D5295-C28C-154B-BD62-20520EBF7C43}"/>
              </a:ext>
            </a:extLst>
          </p:cNvPr>
          <p:cNvSpPr txBox="1"/>
          <p:nvPr/>
        </p:nvSpPr>
        <p:spPr>
          <a:xfrm>
            <a:off x="5306065" y="3047815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cs typeface="Arial Narrow" panose="020B0604020202020204" pitchFamily="34" charset="0"/>
              </a:rPr>
              <a:t>1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29897969-DD81-4C4C-8F1D-7DB858122879}"/>
              </a:ext>
            </a:extLst>
          </p:cNvPr>
          <p:cNvSpPr txBox="1"/>
          <p:nvPr/>
        </p:nvSpPr>
        <p:spPr>
          <a:xfrm>
            <a:off x="1889981" y="4003477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cs typeface="Arial Narrow" panose="020B0604020202020204" pitchFamily="34" charset="0"/>
              </a:rPr>
              <a:t>1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4B315217-FE93-3544-BE40-7970E29C1ECA}"/>
              </a:ext>
            </a:extLst>
          </p:cNvPr>
          <p:cNvSpPr txBox="1"/>
          <p:nvPr/>
        </p:nvSpPr>
        <p:spPr>
          <a:xfrm>
            <a:off x="1895766" y="4389314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cs typeface="Arial Narrow" panose="020B0604020202020204" pitchFamily="34" charset="0"/>
              </a:rPr>
              <a:t>1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A36248C0-8531-0D49-A869-C5223C5D0573}"/>
              </a:ext>
            </a:extLst>
          </p:cNvPr>
          <p:cNvSpPr txBox="1"/>
          <p:nvPr/>
        </p:nvSpPr>
        <p:spPr>
          <a:xfrm>
            <a:off x="6695889" y="3924792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cs typeface="Arial Narrow" panose="020B0604020202020204" pitchFamily="34" charset="0"/>
              </a:rPr>
              <a:t>1</a:t>
            </a:r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CE93F0FF-5E02-BE40-9E60-9A49E80A9EB6}"/>
              </a:ext>
            </a:extLst>
          </p:cNvPr>
          <p:cNvSpPr/>
          <p:nvPr/>
        </p:nvSpPr>
        <p:spPr>
          <a:xfrm>
            <a:off x="4100" y="1394152"/>
            <a:ext cx="9131699" cy="4777160"/>
          </a:xfrm>
          <a:prstGeom prst="rect">
            <a:avLst/>
          </a:prstGeom>
          <a:noFill/>
          <a:ln w="127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 i="1">
              <a:solidFill>
                <a:schemeClr val="tx1"/>
              </a:solidFill>
              <a:cs typeface="Arial Narrow" panose="020B0604020202020204" pitchFamily="34" charset="0"/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9101F8A4-19B8-654B-976A-23317DED8AB2}"/>
              </a:ext>
            </a:extLst>
          </p:cNvPr>
          <p:cNvSpPr txBox="1"/>
          <p:nvPr/>
        </p:nvSpPr>
        <p:spPr>
          <a:xfrm>
            <a:off x="1288099" y="5235891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cs typeface="Arial Narrow" panose="020B0604020202020204" pitchFamily="34" charset="0"/>
              </a:rPr>
              <a:t>1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3C22149A-23FB-DB4B-AC22-D0B0AA8E3175}"/>
              </a:ext>
            </a:extLst>
          </p:cNvPr>
          <p:cNvSpPr txBox="1"/>
          <p:nvPr/>
        </p:nvSpPr>
        <p:spPr>
          <a:xfrm>
            <a:off x="1293884" y="5617779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cs typeface="Arial Narrow" panose="020B0604020202020204" pitchFamily="34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4878570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40059</TotalTime>
  <Words>38</Words>
  <Application>Microsoft Macintosh PowerPoint</Application>
  <PresentationFormat>On-screen Show (4:3)</PresentationFormat>
  <Paragraphs>27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 Light</vt:lpstr>
      <vt:lpstr>Calibri</vt:lpstr>
      <vt:lpstr>Arial</vt:lpstr>
      <vt:lpstr>Office Theme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AC</dc:creator>
  <cp:keywords/>
  <dc:description/>
  <cp:lastModifiedBy>AC</cp:lastModifiedBy>
  <cp:revision>1306</cp:revision>
  <dcterms:created xsi:type="dcterms:W3CDTF">2018-09-24T04:03:55Z</dcterms:created>
  <dcterms:modified xsi:type="dcterms:W3CDTF">2020-02-05T20:00:11Z</dcterms:modified>
  <cp:category/>
</cp:coreProperties>
</file>